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8E148-3DE0-69EF-8947-577B885EA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615D1D-8712-07CC-E4D2-ED8CD03AF4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B14E9-89C7-2579-4B16-5631D4320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CC5E2-3936-B863-71AB-AE59CCE9B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DBCFF-8B23-CCFB-B574-7582BDED7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165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A3981-85F7-049D-25B4-141530CDD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4F3573-F955-8270-7576-B485CCA2D2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CA9C2-94B9-970E-625A-B18A5A1A7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EBA59-E743-85C8-22E6-A615C0AF5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E9B3A-3751-EDC1-F837-796D89CBA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708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2B3D34-FA20-A48B-A96B-61AC45C24E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16B1C0-C0A9-B585-4682-253535D6AF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DD197-2D8E-52AF-30CA-E247525E6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BC336-9A3C-2B62-53DE-B82786D42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CAC90-5B88-4D68-BA3C-2895E55FF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756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98070-91A8-DAA1-8C46-AE1CCDB16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C2F9F-B979-C3E6-7211-D1F8490D0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40A3C-ABCD-F41D-790E-572252379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AE604-9E5E-2070-FCE1-89BF0F34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D447F-2C5C-3F1B-6951-F5D82C121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05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1ACA7-F65A-CD4B-3137-A80939D16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CE46E-CF7A-7F89-03E2-807BEBFE5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38A9D-97E4-4D83-AD73-F3B3F52E0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DF874-13F9-1167-80D3-B4F57F87A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A8658-5D19-D8FE-8608-9AA50E6BC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5583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12462-5EE6-96F7-032D-644ADCC01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DEE55-6572-7FAB-C629-0FA2A3B16D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80DBA9-C8D7-A423-009F-06AE8E563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41256F-BE9B-C08C-448D-6023187BE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C219D-D570-5004-2FB0-6743C8C40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4D9733-245B-0000-B0FE-33780C95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4146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BC61E-7243-7765-6112-BDE22DC48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80409-16FD-D8A8-BFA7-6F9C638EB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6D37D4-91C4-4AF1-F73B-F6C69B3FD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5B711-1594-F7D6-19CA-E2C34EBEF5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943580-087C-B357-22D9-102BD32BAE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F7970A-CAD3-CA4F-A3D1-DB48D45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465C94-4574-5F16-C376-2CCDBA1C0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8D26A3-8113-D8C2-A23B-28CD3AC40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580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A5071-2A69-084D-A114-7F51A100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B7B6DD-5BFA-AE24-826D-9DECEB5A7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E82619-0CAD-19FB-CC39-3D3EA4192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E66AFF-900A-B252-7436-C0D3CF20E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1009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FC0504-FCDF-D30D-E11E-87E6D1CA8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EC9D0-405A-644F-9E01-0740055C2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AB1505-778D-127B-1A3A-9ACFBC370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2709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100E5-022C-A69E-DC01-8B3A1FF90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1EFAF-19BD-90BD-16F2-47279D964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5E091A-B845-91F9-E773-AA006C1068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14F48-99DA-6B12-E40D-7D9D27278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7D9D3F-B2A1-47F5-5E4C-62910E24D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67AF6A-A0CD-3CF7-1692-5F3A1437E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648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003BE-3ED2-6F42-4447-CC0BE919A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C10BC3-CD35-A902-13F9-7EE7730BB3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19F36A-F441-D874-0B0E-EE27B5D10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6A14E5-2697-79BB-EACC-802E61898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CD2C-1775-1B66-1678-BC4E1099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7ADA0-2482-AC66-5A1D-C9F4702F3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3463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08ECA6-CFAB-AAA8-01B7-71C8B875E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4691FC-92F2-DCF1-839F-2F00276E5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C2378-5AA1-CB0E-AD69-9193C30B59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36D82-FCBF-455E-A2F5-75354BAA3D98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5E4B8-A207-B53D-40CE-E7E29D4B59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C974D-B851-12A4-2D90-34B049200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65736-F3D1-499A-BF3D-FD5AF5534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31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4BA0D6D8-5E7B-544A-E91B-D9C2F4B4DB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8863" y="715963"/>
            <a:ext cx="10074275" cy="542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189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6"/>
    </mc:Choice>
    <mc:Fallback xmlns="">
      <p:transition spd="slow" advTm="2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815D446B-695C-D7A9-C619-2FB5F823F8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8863" y="715963"/>
            <a:ext cx="10074275" cy="542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19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73"/>
    </mc:Choice>
    <mc:Fallback xmlns="">
      <p:transition spd="slow" advTm="14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78A6847B-DF71-41D5-CCDC-4D29C050E7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8863" y="715963"/>
            <a:ext cx="10074275" cy="542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91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765"/>
    </mc:Choice>
    <mc:Fallback xmlns="">
      <p:transition spd="slow" advTm="26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Widescreen</PresentationFormat>
  <Paragraphs>0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yaman saini</dc:creator>
  <cp:lastModifiedBy>yaman saini</cp:lastModifiedBy>
  <cp:revision>4</cp:revision>
  <dcterms:created xsi:type="dcterms:W3CDTF">2023-01-14T11:27:59Z</dcterms:created>
  <dcterms:modified xsi:type="dcterms:W3CDTF">2023-01-14T15:55:34Z</dcterms:modified>
</cp:coreProperties>
</file>

<file path=docProps/thumbnail.jpeg>
</file>